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3" r:id="rId2"/>
    <p:sldId id="267" r:id="rId3"/>
    <p:sldId id="264" r:id="rId4"/>
    <p:sldId id="258" r:id="rId5"/>
    <p:sldId id="260" r:id="rId6"/>
    <p:sldId id="259" r:id="rId7"/>
    <p:sldId id="257" r:id="rId8"/>
    <p:sldId id="265" r:id="rId9"/>
    <p:sldId id="266" r:id="rId10"/>
  </p:sldIdLst>
  <p:sldSz cx="68580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68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78A285-B7C1-5742-91A3-5472A9B437EC}" v="36" dt="2025-05-11T06:11:08.3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574"/>
  </p:normalViewPr>
  <p:slideViewPr>
    <p:cSldViewPr snapToGrid="0" showGuides="1">
      <p:cViewPr>
        <p:scale>
          <a:sx n="150" d="100"/>
          <a:sy n="150" d="100"/>
        </p:scale>
        <p:origin x="544" y="152"/>
      </p:cViewPr>
      <p:guideLst>
        <p:guide orient="horz" pos="256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 Cook" userId="6270a8f4b8f62cae" providerId="LiveId" clId="{C378A285-B7C1-5742-91A3-5472A9B437EC}"/>
    <pc:docChg chg="undo custSel addSld modSld">
      <pc:chgData name="Maxwell Cook" userId="6270a8f4b8f62cae" providerId="LiveId" clId="{C378A285-B7C1-5742-91A3-5472A9B437EC}" dt="2025-05-11T06:12:16.163" v="164" actId="1076"/>
      <pc:docMkLst>
        <pc:docMk/>
      </pc:docMkLst>
      <pc:sldChg chg="addSp delSp modSp mod">
        <pc:chgData name="Maxwell Cook" userId="6270a8f4b8f62cae" providerId="LiveId" clId="{C378A285-B7C1-5742-91A3-5472A9B437EC}" dt="2025-05-11T06:12:16.163" v="164" actId="1076"/>
        <pc:sldMkLst>
          <pc:docMk/>
          <pc:sldMk cId="2033406883" sldId="263"/>
        </pc:sldMkLst>
        <pc:spChg chg="del">
          <ac:chgData name="Maxwell Cook" userId="6270a8f4b8f62cae" providerId="LiveId" clId="{C378A285-B7C1-5742-91A3-5472A9B437EC}" dt="2025-05-11T04:17:41.815" v="84" actId="478"/>
          <ac:spMkLst>
            <pc:docMk/>
            <pc:sldMk cId="2033406883" sldId="263"/>
            <ac:spMk id="2" creationId="{D29C28B3-F394-BB01-DEC7-9EF71D489551}"/>
          </ac:spMkLst>
        </pc:spChg>
        <pc:spChg chg="mod">
          <ac:chgData name="Maxwell Cook" userId="6270a8f4b8f62cae" providerId="LiveId" clId="{C378A285-B7C1-5742-91A3-5472A9B437EC}" dt="2025-05-11T04:18:10.873" v="88" actId="1076"/>
          <ac:spMkLst>
            <pc:docMk/>
            <pc:sldMk cId="2033406883" sldId="263"/>
            <ac:spMk id="3" creationId="{4AE544DF-1377-500C-F427-70B0158A08B9}"/>
          </ac:spMkLst>
        </pc:spChg>
        <pc:spChg chg="mod">
          <ac:chgData name="Maxwell Cook" userId="6270a8f4b8f62cae" providerId="LiveId" clId="{C378A285-B7C1-5742-91A3-5472A9B437EC}" dt="2025-05-11T04:17:44.874" v="85" actId="1076"/>
          <ac:spMkLst>
            <pc:docMk/>
            <pc:sldMk cId="2033406883" sldId="263"/>
            <ac:spMk id="4" creationId="{C3C7D46A-6329-C480-8925-FC44F71CA798}"/>
          </ac:spMkLst>
        </pc:spChg>
        <pc:spChg chg="mod">
          <ac:chgData name="Maxwell Cook" userId="6270a8f4b8f62cae" providerId="LiveId" clId="{C378A285-B7C1-5742-91A3-5472A9B437EC}" dt="2025-05-11T03:25:43.005" v="40" actId="1076"/>
          <ac:spMkLst>
            <pc:docMk/>
            <pc:sldMk cId="2033406883" sldId="263"/>
            <ac:spMk id="9" creationId="{8E7D47BF-99FA-3946-C264-CDEC852BC5B8}"/>
          </ac:spMkLst>
        </pc:spChg>
        <pc:spChg chg="mod">
          <ac:chgData name="Maxwell Cook" userId="6270a8f4b8f62cae" providerId="LiveId" clId="{C378A285-B7C1-5742-91A3-5472A9B437EC}" dt="2025-05-11T04:33:15.523" v="114" actId="1076"/>
          <ac:spMkLst>
            <pc:docMk/>
            <pc:sldMk cId="2033406883" sldId="263"/>
            <ac:spMk id="11" creationId="{C3E5D7AB-9EC3-B469-7359-C8FF15703E43}"/>
          </ac:spMkLst>
        </pc:spChg>
        <pc:picChg chg="del mod">
          <ac:chgData name="Maxwell Cook" userId="6270a8f4b8f62cae" providerId="LiveId" clId="{C378A285-B7C1-5742-91A3-5472A9B437EC}" dt="2025-05-11T03:10:09.431" v="12" actId="478"/>
          <ac:picMkLst>
            <pc:docMk/>
            <pc:sldMk cId="2033406883" sldId="263"/>
            <ac:picMk id="6" creationId="{5E001FE1-47DC-8A2C-B9A2-D6FAE5D75DBE}"/>
          </ac:picMkLst>
        </pc:picChg>
        <pc:picChg chg="del">
          <ac:chgData name="Maxwell Cook" userId="6270a8f4b8f62cae" providerId="LiveId" clId="{C378A285-B7C1-5742-91A3-5472A9B437EC}" dt="2025-05-11T04:17:39.848" v="83" actId="478"/>
          <ac:picMkLst>
            <pc:docMk/>
            <pc:sldMk cId="2033406883" sldId="263"/>
            <ac:picMk id="7" creationId="{6852F306-284A-C007-F7C0-811947BE3F90}"/>
          </ac:picMkLst>
        </pc:picChg>
        <pc:picChg chg="del mod">
          <ac:chgData name="Maxwell Cook" userId="6270a8f4b8f62cae" providerId="LiveId" clId="{C378A285-B7C1-5742-91A3-5472A9B437EC}" dt="2025-05-11T03:10:16.438" v="14" actId="478"/>
          <ac:picMkLst>
            <pc:docMk/>
            <pc:sldMk cId="2033406883" sldId="263"/>
            <ac:picMk id="8" creationId="{27E3D4B1-2115-69DB-8BDF-10BCC6CDE4A1}"/>
          </ac:picMkLst>
        </pc:picChg>
        <pc:picChg chg="del">
          <ac:chgData name="Maxwell Cook" userId="6270a8f4b8f62cae" providerId="LiveId" clId="{C378A285-B7C1-5742-91A3-5472A9B437EC}" dt="2025-05-11T03:05:16.164" v="0" actId="478"/>
          <ac:picMkLst>
            <pc:docMk/>
            <pc:sldMk cId="2033406883" sldId="263"/>
            <ac:picMk id="10" creationId="{3019B0E9-B011-47FE-6146-46291B2903BD}"/>
          </ac:picMkLst>
        </pc:picChg>
        <pc:picChg chg="add del mod">
          <ac:chgData name="Maxwell Cook" userId="6270a8f4b8f62cae" providerId="LiveId" clId="{C378A285-B7C1-5742-91A3-5472A9B437EC}" dt="2025-05-11T03:09:39.486" v="6" actId="478"/>
          <ac:picMkLst>
            <pc:docMk/>
            <pc:sldMk cId="2033406883" sldId="263"/>
            <ac:picMk id="12" creationId="{E1845F09-E09C-5A12-0022-AFD1E5D4D277}"/>
          </ac:picMkLst>
        </pc:picChg>
        <pc:picChg chg="add del mod">
          <ac:chgData name="Maxwell Cook" userId="6270a8f4b8f62cae" providerId="LiveId" clId="{C378A285-B7C1-5742-91A3-5472A9B437EC}" dt="2025-05-11T04:33:35.904" v="118" actId="478"/>
          <ac:picMkLst>
            <pc:docMk/>
            <pc:sldMk cId="2033406883" sldId="263"/>
            <ac:picMk id="14" creationId="{063CBC2A-63EF-800B-5D5D-E86BC428F16E}"/>
          </ac:picMkLst>
        </pc:picChg>
        <pc:picChg chg="add del mod">
          <ac:chgData name="Maxwell Cook" userId="6270a8f4b8f62cae" providerId="LiveId" clId="{C378A285-B7C1-5742-91A3-5472A9B437EC}" dt="2025-05-11T03:27:41.731" v="47" actId="478"/>
          <ac:picMkLst>
            <pc:docMk/>
            <pc:sldMk cId="2033406883" sldId="263"/>
            <ac:picMk id="16" creationId="{78A70957-7B42-B5BC-5C65-FD51B67FDC83}"/>
          </ac:picMkLst>
        </pc:picChg>
        <pc:picChg chg="add del mod">
          <ac:chgData name="Maxwell Cook" userId="6270a8f4b8f62cae" providerId="LiveId" clId="{C378A285-B7C1-5742-91A3-5472A9B437EC}" dt="2025-05-11T03:27:39.362" v="46" actId="478"/>
          <ac:picMkLst>
            <pc:docMk/>
            <pc:sldMk cId="2033406883" sldId="263"/>
            <ac:picMk id="18" creationId="{79F46D82-20B1-E576-3CE1-37C997707724}"/>
          </ac:picMkLst>
        </pc:picChg>
        <pc:picChg chg="add del mod">
          <ac:chgData name="Maxwell Cook" userId="6270a8f4b8f62cae" providerId="LiveId" clId="{C378A285-B7C1-5742-91A3-5472A9B437EC}" dt="2025-05-11T03:27:54.893" v="52" actId="478"/>
          <ac:picMkLst>
            <pc:docMk/>
            <pc:sldMk cId="2033406883" sldId="263"/>
            <ac:picMk id="20" creationId="{053143B0-CA1C-1EC8-2E68-C073D26D9C1A}"/>
          </ac:picMkLst>
        </pc:picChg>
        <pc:picChg chg="add del mod">
          <ac:chgData name="Maxwell Cook" userId="6270a8f4b8f62cae" providerId="LiveId" clId="{C378A285-B7C1-5742-91A3-5472A9B437EC}" dt="2025-05-11T04:32:20.280" v="105" actId="478"/>
          <ac:picMkLst>
            <pc:docMk/>
            <pc:sldMk cId="2033406883" sldId="263"/>
            <ac:picMk id="22" creationId="{B68715A1-95F3-CAEC-4506-827DB9DE0316}"/>
          </ac:picMkLst>
        </pc:picChg>
        <pc:picChg chg="add del mod">
          <ac:chgData name="Maxwell Cook" userId="6270a8f4b8f62cae" providerId="LiveId" clId="{C378A285-B7C1-5742-91A3-5472A9B437EC}" dt="2025-05-11T04:31:56.304" v="99" actId="478"/>
          <ac:picMkLst>
            <pc:docMk/>
            <pc:sldMk cId="2033406883" sldId="263"/>
            <ac:picMk id="24" creationId="{423E44AB-BB53-E26A-C861-6506A8792598}"/>
          </ac:picMkLst>
        </pc:picChg>
        <pc:picChg chg="add mod">
          <ac:chgData name="Maxwell Cook" userId="6270a8f4b8f62cae" providerId="LiveId" clId="{C378A285-B7C1-5742-91A3-5472A9B437EC}" dt="2025-05-11T04:33:30.541" v="117" actId="1076"/>
          <ac:picMkLst>
            <pc:docMk/>
            <pc:sldMk cId="2033406883" sldId="263"/>
            <ac:picMk id="26" creationId="{09755E2A-2BA2-642E-94DF-CD577EAA87A2}"/>
          </ac:picMkLst>
        </pc:picChg>
        <pc:picChg chg="add mod">
          <ac:chgData name="Maxwell Cook" userId="6270a8f4b8f62cae" providerId="LiveId" clId="{C378A285-B7C1-5742-91A3-5472A9B437EC}" dt="2025-05-11T06:12:16.163" v="164" actId="1076"/>
          <ac:picMkLst>
            <pc:docMk/>
            <pc:sldMk cId="2033406883" sldId="263"/>
            <ac:picMk id="28" creationId="{63036DFC-5628-E3C9-AC01-A0AE4599A4EF}"/>
          </ac:picMkLst>
        </pc:picChg>
        <pc:picChg chg="add mod">
          <ac:chgData name="Maxwell Cook" userId="6270a8f4b8f62cae" providerId="LiveId" clId="{C378A285-B7C1-5742-91A3-5472A9B437EC}" dt="2025-05-11T06:09:58.299" v="160" actId="14826"/>
          <ac:picMkLst>
            <pc:docMk/>
            <pc:sldMk cId="2033406883" sldId="263"/>
            <ac:picMk id="30" creationId="{A68EF873-3B6D-0D45-DD47-6F43990752CF}"/>
          </ac:picMkLst>
        </pc:picChg>
        <pc:picChg chg="add del mod">
          <ac:chgData name="Maxwell Cook" userId="6270a8f4b8f62cae" providerId="LiveId" clId="{C378A285-B7C1-5742-91A3-5472A9B437EC}" dt="2025-05-11T05:16:32.422" v="138" actId="478"/>
          <ac:picMkLst>
            <pc:docMk/>
            <pc:sldMk cId="2033406883" sldId="263"/>
            <ac:picMk id="32" creationId="{53EFEAF8-FB53-C2A1-660D-F56419C1CD6E}"/>
          </ac:picMkLst>
        </pc:picChg>
        <pc:picChg chg="add del mod">
          <ac:chgData name="Maxwell Cook" userId="6270a8f4b8f62cae" providerId="LiveId" clId="{C378A285-B7C1-5742-91A3-5472A9B437EC}" dt="2025-05-11T05:18:34.360" v="146" actId="478"/>
          <ac:picMkLst>
            <pc:docMk/>
            <pc:sldMk cId="2033406883" sldId="263"/>
            <ac:picMk id="34" creationId="{12F9CBAC-CBCB-41DA-EE1C-79CDC5C99FBB}"/>
          </ac:picMkLst>
        </pc:picChg>
        <pc:picChg chg="add mod">
          <ac:chgData name="Maxwell Cook" userId="6270a8f4b8f62cae" providerId="LiveId" clId="{C378A285-B7C1-5742-91A3-5472A9B437EC}" dt="2025-05-11T05:19:59.093" v="159" actId="14100"/>
          <ac:picMkLst>
            <pc:docMk/>
            <pc:sldMk cId="2033406883" sldId="263"/>
            <ac:picMk id="36" creationId="{229F4D22-4DC3-09B4-E7AB-1AED8743B5FB}"/>
          </ac:picMkLst>
        </pc:picChg>
        <pc:picChg chg="add del mod">
          <ac:chgData name="Maxwell Cook" userId="6270a8f4b8f62cae" providerId="LiveId" clId="{C378A285-B7C1-5742-91A3-5472A9B437EC}" dt="2025-05-11T05:19:42.974" v="155" actId="478"/>
          <ac:picMkLst>
            <pc:docMk/>
            <pc:sldMk cId="2033406883" sldId="263"/>
            <ac:picMk id="38" creationId="{D87FCE85-F6AB-AB11-3DFC-672CE0A73C9C}"/>
          </ac:picMkLst>
        </pc:picChg>
      </pc:sldChg>
      <pc:sldChg chg="add">
        <pc:chgData name="Maxwell Cook" userId="6270a8f4b8f62cae" providerId="LiveId" clId="{C378A285-B7C1-5742-91A3-5472A9B437EC}" dt="2025-05-11T04:17:37.895" v="82" actId="2890"/>
        <pc:sldMkLst>
          <pc:docMk/>
          <pc:sldMk cId="2696051593" sldId="267"/>
        </pc:sldMkLst>
      </pc:sldChg>
    </pc:docChg>
  </pc:docChgLst>
  <pc:docChgLst>
    <pc:chgData name="Maxwell Cook" userId="6270a8f4b8f62cae" providerId="LiveId" clId="{33852EE8-B8D7-A740-8EEB-04DDB893614B}"/>
    <pc:docChg chg="undo custSel addSld modSld">
      <pc:chgData name="Maxwell Cook" userId="6270a8f4b8f62cae" providerId="LiveId" clId="{33852EE8-B8D7-A740-8EEB-04DDB893614B}" dt="2025-04-14T15:56:11.360" v="44" actId="962"/>
      <pc:docMkLst>
        <pc:docMk/>
      </pc:docMkLst>
      <pc:sldChg chg="addSp modSp mod">
        <pc:chgData name="Maxwell Cook" userId="6270a8f4b8f62cae" providerId="LiveId" clId="{33852EE8-B8D7-A740-8EEB-04DDB893614B}" dt="2025-04-14T00:03:49.555" v="26" actId="14826"/>
        <pc:sldMkLst>
          <pc:docMk/>
          <pc:sldMk cId="2033406883" sldId="263"/>
        </pc:sldMkLst>
        <pc:spChg chg="add mod">
          <ac:chgData name="Maxwell Cook" userId="6270a8f4b8f62cae" providerId="LiveId" clId="{33852EE8-B8D7-A740-8EEB-04DDB893614B}" dt="2025-04-13T23:59:48.871" v="15" actId="113"/>
          <ac:spMkLst>
            <pc:docMk/>
            <pc:sldMk cId="2033406883" sldId="263"/>
            <ac:spMk id="3" creationId="{4AE544DF-1377-500C-F427-70B0158A08B9}"/>
          </ac:spMkLst>
        </pc:spChg>
        <pc:spChg chg="add mod">
          <ac:chgData name="Maxwell Cook" userId="6270a8f4b8f62cae" providerId="LiveId" clId="{33852EE8-B8D7-A740-8EEB-04DDB893614B}" dt="2025-04-14T00:00:18.732" v="23" actId="1076"/>
          <ac:spMkLst>
            <pc:docMk/>
            <pc:sldMk cId="2033406883" sldId="263"/>
            <ac:spMk id="9" creationId="{8E7D47BF-99FA-3946-C264-CDEC852BC5B8}"/>
          </ac:spMkLst>
        </pc:spChg>
        <pc:spChg chg="add mod">
          <ac:chgData name="Maxwell Cook" userId="6270a8f4b8f62cae" providerId="LiveId" clId="{33852EE8-B8D7-A740-8EEB-04DDB893614B}" dt="2025-04-14T00:00:21.208" v="24" actId="20577"/>
          <ac:spMkLst>
            <pc:docMk/>
            <pc:sldMk cId="2033406883" sldId="263"/>
            <ac:spMk id="11" creationId="{C3E5D7AB-9EC3-B469-7359-C8FF15703E43}"/>
          </ac:spMkLst>
        </pc:spChg>
      </pc:sldChg>
      <pc:sldChg chg="addSp delSp modSp add mod">
        <pc:chgData name="Maxwell Cook" userId="6270a8f4b8f62cae" providerId="LiveId" clId="{33852EE8-B8D7-A740-8EEB-04DDB893614B}" dt="2025-04-14T15:56:11.360" v="44" actId="962"/>
        <pc:sldMkLst>
          <pc:docMk/>
          <pc:sldMk cId="4036778520" sldId="266"/>
        </pc:sldMkLst>
        <pc:picChg chg="add mod">
          <ac:chgData name="Maxwell Cook" userId="6270a8f4b8f62cae" providerId="LiveId" clId="{33852EE8-B8D7-A740-8EEB-04DDB893614B}" dt="2025-04-14T15:56:11.360" v="44" actId="962"/>
          <ac:picMkLst>
            <pc:docMk/>
            <pc:sldMk cId="4036778520" sldId="266"/>
            <ac:picMk id="11" creationId="{C161186F-7F2C-5A56-A4C6-B85431591476}"/>
          </ac:picMkLst>
        </pc:picChg>
      </pc:sldChg>
    </pc:docChg>
  </pc:docChgLst>
  <pc:docChgLst>
    <pc:chgData name="Maxwell Cook" userId="6270a8f4b8f62cae" providerId="LiveId" clId="{BCBC0136-5FDE-594F-9CAA-94B144D64D8A}"/>
    <pc:docChg chg="undo custSel addSld delSld modSld">
      <pc:chgData name="Maxwell Cook" userId="6270a8f4b8f62cae" providerId="LiveId" clId="{BCBC0136-5FDE-594F-9CAA-94B144D64D8A}" dt="2025-02-19T19:30:49.113" v="392" actId="14100"/>
      <pc:docMkLst>
        <pc:docMk/>
      </pc:docMkLst>
      <pc:sldChg chg="addSp delSp modSp del mod">
        <pc:chgData name="Maxwell Cook" userId="6270a8f4b8f62cae" providerId="LiveId" clId="{BCBC0136-5FDE-594F-9CAA-94B144D64D8A}" dt="2025-02-05T03:31:39.150" v="335" actId="2696"/>
        <pc:sldMkLst>
          <pc:docMk/>
          <pc:sldMk cId="3693775636" sldId="256"/>
        </pc:sldMkLst>
      </pc:sldChg>
      <pc:sldChg chg="addSp modSp mod">
        <pc:chgData name="Maxwell Cook" userId="6270a8f4b8f62cae" providerId="LiveId" clId="{BCBC0136-5FDE-594F-9CAA-94B144D64D8A}" dt="2024-12-07T03:00:23.908" v="74" actId="14100"/>
        <pc:sldMkLst>
          <pc:docMk/>
          <pc:sldMk cId="3640804533" sldId="257"/>
        </pc:sldMkLst>
      </pc:sldChg>
      <pc:sldChg chg="addSp delSp modSp mod">
        <pc:chgData name="Maxwell Cook" userId="6270a8f4b8f62cae" providerId="LiveId" clId="{BCBC0136-5FDE-594F-9CAA-94B144D64D8A}" dt="2025-02-19T19:30:49.113" v="392" actId="14100"/>
        <pc:sldMkLst>
          <pc:docMk/>
          <pc:sldMk cId="3862617950" sldId="258"/>
        </pc:sldMkLst>
        <pc:picChg chg="add mod">
          <ac:chgData name="Maxwell Cook" userId="6270a8f4b8f62cae" providerId="LiveId" clId="{BCBC0136-5FDE-594F-9CAA-94B144D64D8A}" dt="2025-02-19T19:30:49.113" v="392" actId="14100"/>
          <ac:picMkLst>
            <pc:docMk/>
            <pc:sldMk cId="3862617950" sldId="258"/>
            <ac:picMk id="3" creationId="{1DB43E74-6B19-E4EE-B268-04A7B2A5524C}"/>
          </ac:picMkLst>
        </pc:picChg>
        <pc:picChg chg="add mod">
          <ac:chgData name="Maxwell Cook" userId="6270a8f4b8f62cae" providerId="LiveId" clId="{BCBC0136-5FDE-594F-9CAA-94B144D64D8A}" dt="2025-02-19T19:30:41.933" v="391" actId="1076"/>
          <ac:picMkLst>
            <pc:docMk/>
            <pc:sldMk cId="3862617950" sldId="258"/>
            <ac:picMk id="8" creationId="{8C1629E6-EE38-0F85-431D-161F4744A143}"/>
          </ac:picMkLst>
        </pc:picChg>
      </pc:sldChg>
      <pc:sldChg chg="addSp delSp modSp del mod">
        <pc:chgData name="Maxwell Cook" userId="6270a8f4b8f62cae" providerId="LiveId" clId="{BCBC0136-5FDE-594F-9CAA-94B144D64D8A}" dt="2024-12-09T00:46:06.348" v="96" actId="2696"/>
        <pc:sldMkLst>
          <pc:docMk/>
          <pc:sldMk cId="1043661401" sldId="259"/>
        </pc:sldMkLst>
      </pc:sldChg>
      <pc:sldChg chg="addSp delSp modSp add mod">
        <pc:chgData name="Maxwell Cook" userId="6270a8f4b8f62cae" providerId="LiveId" clId="{BCBC0136-5FDE-594F-9CAA-94B144D64D8A}" dt="2024-12-09T02:21:15.589" v="202" actId="255"/>
        <pc:sldMkLst>
          <pc:docMk/>
          <pc:sldMk cId="3585360381" sldId="259"/>
        </pc:sldMkLst>
      </pc:sldChg>
      <pc:sldChg chg="addSp delSp modSp add mod">
        <pc:chgData name="Maxwell Cook" userId="6270a8f4b8f62cae" providerId="LiveId" clId="{BCBC0136-5FDE-594F-9CAA-94B144D64D8A}" dt="2025-01-06T18:50:32.055" v="303" actId="1076"/>
        <pc:sldMkLst>
          <pc:docMk/>
          <pc:sldMk cId="91050093" sldId="260"/>
        </pc:sldMkLst>
      </pc:sldChg>
      <pc:sldChg chg="add del">
        <pc:chgData name="Maxwell Cook" userId="6270a8f4b8f62cae" providerId="LiveId" clId="{BCBC0136-5FDE-594F-9CAA-94B144D64D8A}" dt="2025-02-05T03:14:59.557" v="329" actId="2696"/>
        <pc:sldMkLst>
          <pc:docMk/>
          <pc:sldMk cId="319057114" sldId="261"/>
        </pc:sldMkLst>
      </pc:sldChg>
      <pc:sldChg chg="addSp delSp modSp new del mod">
        <pc:chgData name="Maxwell Cook" userId="6270a8f4b8f62cae" providerId="LiveId" clId="{BCBC0136-5FDE-594F-9CAA-94B144D64D8A}" dt="2025-02-05T03:15:04.359" v="330" actId="2696"/>
        <pc:sldMkLst>
          <pc:docMk/>
          <pc:sldMk cId="4207029184" sldId="262"/>
        </pc:sldMkLst>
      </pc:sldChg>
      <pc:sldChg chg="modSp add">
        <pc:chgData name="Maxwell Cook" userId="6270a8f4b8f62cae" providerId="LiveId" clId="{BCBC0136-5FDE-594F-9CAA-94B144D64D8A}" dt="2025-02-05T03:26:50.870" v="334" actId="14826"/>
        <pc:sldMkLst>
          <pc:docMk/>
          <pc:sldMk cId="2033406883" sldId="263"/>
        </pc:sldMkLst>
      </pc:sldChg>
      <pc:sldChg chg="addSp delSp modSp add mod">
        <pc:chgData name="Maxwell Cook" userId="6270a8f4b8f62cae" providerId="LiveId" clId="{BCBC0136-5FDE-594F-9CAA-94B144D64D8A}" dt="2025-02-05T03:32:32.167" v="352" actId="14100"/>
        <pc:sldMkLst>
          <pc:docMk/>
          <pc:sldMk cId="660672776" sldId="264"/>
        </pc:sldMkLst>
      </pc:sldChg>
      <pc:sldChg chg="addSp delSp modSp new mod">
        <pc:chgData name="Maxwell Cook" userId="6270a8f4b8f62cae" providerId="LiveId" clId="{BCBC0136-5FDE-594F-9CAA-94B144D64D8A}" dt="2025-02-08T22:13:26.524" v="370" actId="1076"/>
        <pc:sldMkLst>
          <pc:docMk/>
          <pc:sldMk cId="678714669" sldId="26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346836"/>
            <a:ext cx="5829300" cy="286512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322446"/>
            <a:ext cx="5143500" cy="1986914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2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431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38150"/>
            <a:ext cx="1478756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38150"/>
            <a:ext cx="4350544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521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25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051688"/>
            <a:ext cx="5915025" cy="342328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5507358"/>
            <a:ext cx="5915025" cy="180022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802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190750"/>
            <a:ext cx="291465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190750"/>
            <a:ext cx="291465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83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38152"/>
            <a:ext cx="5915025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017396"/>
            <a:ext cx="2901255" cy="9886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006090"/>
            <a:ext cx="2901255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017396"/>
            <a:ext cx="2915543" cy="98869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006090"/>
            <a:ext cx="2915543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5/10/25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030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5/10/25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369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5/10/25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86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8640"/>
            <a:ext cx="2211884" cy="1920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184912"/>
            <a:ext cx="3471863" cy="584835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68880"/>
            <a:ext cx="2211884" cy="457390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690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48640"/>
            <a:ext cx="2211884" cy="192024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184912"/>
            <a:ext cx="3471863" cy="5848350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468880"/>
            <a:ext cx="2211884" cy="457390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0BDAC-38D5-A048-8F27-0D0639CFFB27}" type="datetimeFigureOut">
              <a:rPr lang="en-US" smtClean="0"/>
              <a:t>5/10/25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6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38152"/>
            <a:ext cx="5915025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190750"/>
            <a:ext cx="5915025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7627622"/>
            <a:ext cx="15430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20BDAC-38D5-A048-8F27-0D0639CFFB27}" type="datetimeFigureOut">
              <a:rPr lang="en-US" smtClean="0"/>
              <a:t>5/10/25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7627622"/>
            <a:ext cx="2314575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7627622"/>
            <a:ext cx="154305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96DE7D-E8F1-1E45-A5BF-D031702A08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859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ABA4F-8F41-E872-5866-81D2C28A6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68EF873-3B6D-0D45-DD47-6F43990752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3272040" cy="4708242"/>
          </a:xfrm>
          <a:prstGeom prst="rect">
            <a:avLst/>
          </a:prstGeom>
        </p:spPr>
      </p:pic>
      <p:pic>
        <p:nvPicPr>
          <p:cNvPr id="26" name="Picture 25" descr="A graph of different types of forest type&#10;&#10;AI-generated content may be incorrect.">
            <a:extLst>
              <a:ext uri="{FF2B5EF4-FFF2-40B4-BE49-F238E27FC236}">
                <a16:creationId xmlns:a16="http://schemas.microsoft.com/office/drawing/2014/main" id="{09755E2A-2BA2-642E-94DF-CD577EAA8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487" y="2150889"/>
            <a:ext cx="3434513" cy="255735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3036DFC-5628-E3C9-AC01-A0AE4599A4E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86926" y="87635"/>
            <a:ext cx="3471074" cy="21198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C7D46A-6329-C480-8925-FC44F71CA798}"/>
              </a:ext>
            </a:extLst>
          </p:cNvPr>
          <p:cNvSpPr txBox="1"/>
          <p:nvPr/>
        </p:nvSpPr>
        <p:spPr>
          <a:xfrm>
            <a:off x="210623" y="6579367"/>
            <a:ext cx="5817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1.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Study region and wildfire events. (A) Map of the SRM showing the locations of wildfire events with &gt;1% pre-fire aspen cover. Point size represents the burned area (ha), color scale represents the percentage of aspen forest cover; (B) annual burned area (ha); (C) distribution of fire size (or other statistics ??).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E5D7AB-9EC3-B469-7359-C8FF15703E43}"/>
              </a:ext>
            </a:extLst>
          </p:cNvPr>
          <p:cNvSpPr txBox="1"/>
          <p:nvPr/>
        </p:nvSpPr>
        <p:spPr>
          <a:xfrm>
            <a:off x="3423487" y="2012390"/>
            <a:ext cx="285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7D47BF-99FA-3946-C264-CDEC852BC5B8}"/>
              </a:ext>
            </a:extLst>
          </p:cNvPr>
          <p:cNvSpPr txBox="1"/>
          <p:nvPr/>
        </p:nvSpPr>
        <p:spPr>
          <a:xfrm>
            <a:off x="3423487" y="5715"/>
            <a:ext cx="285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E544DF-1377-500C-F427-70B0158A08B9}"/>
              </a:ext>
            </a:extLst>
          </p:cNvPr>
          <p:cNvSpPr txBox="1"/>
          <p:nvPr/>
        </p:nvSpPr>
        <p:spPr>
          <a:xfrm>
            <a:off x="-48288" y="5715"/>
            <a:ext cx="285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pic>
        <p:nvPicPr>
          <p:cNvPr id="36" name="Picture 35" descr="A map of the state of the united states&#10;&#10;AI-generated content may be incorrect.">
            <a:extLst>
              <a:ext uri="{FF2B5EF4-FFF2-40B4-BE49-F238E27FC236}">
                <a16:creationId xmlns:a16="http://schemas.microsoft.com/office/drawing/2014/main" id="{229F4D22-4DC3-09B4-E7AB-1AED8743B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84" y="3106378"/>
            <a:ext cx="757584" cy="103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06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B3682-D642-9B9D-663D-B99A14DF0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76D62A38-1512-FA46-CA85-E25078674A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97247" y="2054159"/>
            <a:ext cx="3370113" cy="2509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789BCE5-451E-0B23-4E4C-562B2677CE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451194" y="38351"/>
            <a:ext cx="3406806" cy="20805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76507B-8C9D-982B-3013-AE90EAC14D09}"/>
              </a:ext>
            </a:extLst>
          </p:cNvPr>
          <p:cNvSpPr txBox="1"/>
          <p:nvPr/>
        </p:nvSpPr>
        <p:spPr>
          <a:xfrm>
            <a:off x="331125" y="4496837"/>
            <a:ext cx="58177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1.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Study region and wildfire events. (A) Map of the SRM showing the locations of wildfire events with &gt;1% pre-fire aspen cover. Point size represents the burned area (ha), color scale represents the percentage of aspen forest cover; (B) annual burned area (ha); (C) distribution of fire size (or other statistics ??).</a:t>
            </a:r>
            <a:endParaRPr lang="en-US" sz="1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F20EB9-A39B-AA33-439C-FBDC385D6EAA}"/>
              </a:ext>
            </a:extLst>
          </p:cNvPr>
          <p:cNvSpPr txBox="1"/>
          <p:nvPr/>
        </p:nvSpPr>
        <p:spPr>
          <a:xfrm>
            <a:off x="400206" y="6967655"/>
            <a:ext cx="605758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2.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Aggregation of VIIRS FRP retrievals onto a regular grid. (A) Pixel centers of AFD from both satellites (S-NPP and JPSS-1); (B) Pixel ground area based on swath position (relative nadir position); (C) Cumulative FRP based on fractional assignment.</a:t>
            </a:r>
            <a:endParaRPr lang="en-US" sz="1100" dirty="0"/>
          </a:p>
        </p:txBody>
      </p:sp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836C99BD-0672-68A2-162C-6BEDF666E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40" y="4940886"/>
            <a:ext cx="6337595" cy="19674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22EE29-D1A0-6710-33ED-5596253B367A}"/>
              </a:ext>
            </a:extLst>
          </p:cNvPr>
          <p:cNvSpPr txBox="1"/>
          <p:nvPr/>
        </p:nvSpPr>
        <p:spPr>
          <a:xfrm>
            <a:off x="-389861" y="0"/>
            <a:ext cx="285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0BE947F-DA09-B425-8FA3-153770439C22}"/>
              </a:ext>
            </a:extLst>
          </p:cNvPr>
          <p:cNvSpPr txBox="1"/>
          <p:nvPr/>
        </p:nvSpPr>
        <p:spPr>
          <a:xfrm>
            <a:off x="3451194" y="1908660"/>
            <a:ext cx="285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770C1E5-42ED-FC57-8F32-EBD91C58E0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20" y="38351"/>
            <a:ext cx="3504935" cy="4525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0BE0EF-CB3E-A600-83E4-02027D83E863}"/>
              </a:ext>
            </a:extLst>
          </p:cNvPr>
          <p:cNvSpPr txBox="1"/>
          <p:nvPr/>
        </p:nvSpPr>
        <p:spPr>
          <a:xfrm>
            <a:off x="3423487" y="5715"/>
            <a:ext cx="2859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96051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E701E-31E7-39C2-CBAF-55477EF8D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9BB720-A725-36B5-69DD-7778AE856E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516" y="89516"/>
            <a:ext cx="3396484" cy="4198278"/>
          </a:xfrm>
          <a:prstGeom prst="rect">
            <a:avLst/>
          </a:prstGeom>
        </p:spPr>
      </p:pic>
      <p:pic>
        <p:nvPicPr>
          <p:cNvPr id="5" name="Picture 4" descr="A map of the country&#10;&#10;AI-generated content may be incorrect.">
            <a:extLst>
              <a:ext uri="{FF2B5EF4-FFF2-40B4-BE49-F238E27FC236}">
                <a16:creationId xmlns:a16="http://schemas.microsoft.com/office/drawing/2014/main" id="{15A35474-20F1-F94B-0230-7D66758C2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508" y="0"/>
            <a:ext cx="1809462" cy="421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672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071C8-23FB-8A90-70A7-98B1B70E9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79C5788-86F8-4CF1-B90E-9D123542E862}"/>
              </a:ext>
            </a:extLst>
          </p:cNvPr>
          <p:cNvSpPr txBox="1"/>
          <p:nvPr/>
        </p:nvSpPr>
        <p:spPr>
          <a:xfrm>
            <a:off x="984010" y="3464346"/>
            <a:ext cx="46509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3.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Landscape proportion of forest types making up 97% of the burned area within the aggregated FRP grids.</a:t>
            </a:r>
            <a:endParaRPr lang="en-US" sz="11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D062A-BAFC-7CCC-5709-55901952AA28}"/>
              </a:ext>
            </a:extLst>
          </p:cNvPr>
          <p:cNvSpPr txBox="1"/>
          <p:nvPr/>
        </p:nvSpPr>
        <p:spPr>
          <a:xfrm>
            <a:off x="212460" y="7101341"/>
            <a:ext cx="643307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4.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Maximum FRP (log-scaled) within dominant forest types. Dominance was determined based on the percent cover for each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gridcell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where one species made up &gt;80% of the total forested area.</a:t>
            </a:r>
            <a:endParaRPr lang="en-US" sz="1100" dirty="0"/>
          </a:p>
        </p:txBody>
      </p:sp>
      <p:pic>
        <p:nvPicPr>
          <p:cNvPr id="19" name="Picture 18" descr="A graph of different species&#10;&#10;Description automatically generated">
            <a:extLst>
              <a:ext uri="{FF2B5EF4-FFF2-40B4-BE49-F238E27FC236}">
                <a16:creationId xmlns:a16="http://schemas.microsoft.com/office/drawing/2014/main" id="{E7050BB2-0BE8-51C5-24ED-7C2C917EF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011" y="266520"/>
            <a:ext cx="4650948" cy="3071381"/>
          </a:xfrm>
          <a:prstGeom prst="rect">
            <a:avLst/>
          </a:prstGeom>
        </p:spPr>
      </p:pic>
      <p:pic>
        <p:nvPicPr>
          <p:cNvPr id="3" name="Picture 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1DB43E74-6B19-E4EE-B268-04A7B2A55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4798"/>
            <a:ext cx="3429000" cy="2556577"/>
          </a:xfrm>
          <a:prstGeom prst="rect">
            <a:avLst/>
          </a:prstGeom>
        </p:spPr>
      </p:pic>
      <p:pic>
        <p:nvPicPr>
          <p:cNvPr id="8" name="Picture 7" descr="A graph of different types of plants&#10;&#10;AI-generated content may be incorrect.">
            <a:extLst>
              <a:ext uri="{FF2B5EF4-FFF2-40B4-BE49-F238E27FC236}">
                <a16:creationId xmlns:a16="http://schemas.microsoft.com/office/drawing/2014/main" id="{8C1629E6-EE38-0F85-431D-161F4744A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219" y="4114799"/>
            <a:ext cx="3038320" cy="253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17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D3E4E-B981-5DC1-AD3C-8A6060EDD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923CC1A3-0F98-7DF5-4767-A176C060E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37" y="194380"/>
            <a:ext cx="4744996" cy="30887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036D37-9F75-F97E-40E7-E590C53E436F}"/>
              </a:ext>
            </a:extLst>
          </p:cNvPr>
          <p:cNvSpPr txBox="1"/>
          <p:nvPr/>
        </p:nvSpPr>
        <p:spPr>
          <a:xfrm>
            <a:off x="840537" y="3283104"/>
            <a:ext cx="535019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4.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Maximum FRP (log-scaled) within dominant forest types. Dominance was determined based on the percent cover for each </a:t>
            </a:r>
            <a:r>
              <a:rPr lang="en-US" sz="11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gridcell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where one species made up &gt;80% of the total forested area.</a:t>
            </a:r>
            <a:endParaRPr lang="en-US" sz="1100" dirty="0"/>
          </a:p>
        </p:txBody>
      </p:sp>
      <p:pic>
        <p:nvPicPr>
          <p:cNvPr id="3" name="Picture 2" descr="A graph of different colored rectangular shapes&#10;&#10;Description automatically generated">
            <a:extLst>
              <a:ext uri="{FF2B5EF4-FFF2-40B4-BE49-F238E27FC236}">
                <a16:creationId xmlns:a16="http://schemas.microsoft.com/office/drawing/2014/main" id="{BA2516EA-7A25-CF23-F001-66FCC09B5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636" y="4194257"/>
            <a:ext cx="3136047" cy="2063578"/>
          </a:xfrm>
          <a:prstGeom prst="rect">
            <a:avLst/>
          </a:prstGeom>
        </p:spPr>
      </p:pic>
      <p:pic>
        <p:nvPicPr>
          <p:cNvPr id="5" name="Picture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5497A573-D789-A695-0A63-3B35F8D19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00" y="4194257"/>
            <a:ext cx="3170134" cy="206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0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2059F-EE54-DD98-75BD-6C06BFBA4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3BCC1AD-FC10-BA1B-0690-2E8547E1D3D6}"/>
              </a:ext>
            </a:extLst>
          </p:cNvPr>
          <p:cNvSpPr txBox="1"/>
          <p:nvPr/>
        </p:nvSpPr>
        <p:spPr>
          <a:xfrm>
            <a:off x="212459" y="7385547"/>
            <a:ext cx="643307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5. 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Effects of species co-occurrence on maximum FRP. Column (A) two-way interactions between aspen and co-occurring conifer percent cover where the aspen + co-occurring cover is &gt;50%. Column (B) distribution of aspen and co-occurring species percent cover, again where at least 50% of forested area is made up of those two types.</a:t>
            </a:r>
            <a:endParaRPr lang="en-US" sz="1100" dirty="0"/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59143A86-DEB9-B3F9-9782-858617354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22" y="185351"/>
            <a:ext cx="4740776" cy="706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60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2C48BA2-C609-ABA2-DA4C-6DFC88F21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677" y="355524"/>
            <a:ext cx="3183685" cy="2163274"/>
          </a:xfrm>
          <a:prstGeom prst="rect">
            <a:avLst/>
          </a:prstGeom>
        </p:spPr>
      </p:pic>
      <p:pic>
        <p:nvPicPr>
          <p:cNvPr id="5" name="Picture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EC063E86-FBF5-7E7F-8B26-45E31F4A5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8801"/>
            <a:ext cx="3429000" cy="227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04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map of a fire&#10;&#10;AI-generated content may be incorrect.">
            <a:extLst>
              <a:ext uri="{FF2B5EF4-FFF2-40B4-BE49-F238E27FC236}">
                <a16:creationId xmlns:a16="http://schemas.microsoft.com/office/drawing/2014/main" id="{5525FC66-C7B8-214B-C4FF-A42C1106B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20" y="210064"/>
            <a:ext cx="3792924" cy="5535827"/>
          </a:xfrm>
          <a:prstGeom prst="rect">
            <a:avLst/>
          </a:prstGeom>
        </p:spPr>
      </p:pic>
      <p:pic>
        <p:nvPicPr>
          <p:cNvPr id="9" name="Picture 8" descr="A graph of a bar graph&#10;&#10;AI-generated content may be incorrect.">
            <a:extLst>
              <a:ext uri="{FF2B5EF4-FFF2-40B4-BE49-F238E27FC236}">
                <a16:creationId xmlns:a16="http://schemas.microsoft.com/office/drawing/2014/main" id="{28926E9E-FDA4-02C7-945C-CBFC2C133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1644" y="1433384"/>
            <a:ext cx="2438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14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F8719-8D1E-CD66-F39E-FF454AFC4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map&#10;&#10;AI-generated content may be incorrect.">
            <a:extLst>
              <a:ext uri="{FF2B5EF4-FFF2-40B4-BE49-F238E27FC236}">
                <a16:creationId xmlns:a16="http://schemas.microsoft.com/office/drawing/2014/main" id="{C161186F-7F2C-5A56-A4C6-B85431591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0"/>
            <a:ext cx="548640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785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2384</TotalTime>
  <Words>361</Words>
  <Application>Microsoft Macintosh PowerPoint</Application>
  <PresentationFormat>Custom</PresentationFormat>
  <Paragraphs>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Cook</dc:creator>
  <cp:lastModifiedBy>Maxwell Cook</cp:lastModifiedBy>
  <cp:revision>1</cp:revision>
  <dcterms:created xsi:type="dcterms:W3CDTF">2024-12-05T17:50:13Z</dcterms:created>
  <dcterms:modified xsi:type="dcterms:W3CDTF">2025-05-11T06:12:26Z</dcterms:modified>
</cp:coreProperties>
</file>